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913E"/>
    <a:srgbClr val="64A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75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E5EC5-F337-4016-A2B6-51993F063012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02D38-BD1B-4E98-B8A4-C44EA58DBB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5247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5645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52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6213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129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766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1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66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37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376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070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2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71D04-E2DF-4B48-94F2-38A13B1A2A37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94CA3-D035-4954-B600-1C79C70130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67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1;p28"/>
          <p:cNvSpPr/>
          <p:nvPr/>
        </p:nvSpPr>
        <p:spPr>
          <a:xfrm>
            <a:off x="392039" y="1868799"/>
            <a:ext cx="5957321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s-ES" sz="4000" b="1" kern="0" dirty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Título Comunicación</a:t>
            </a:r>
          </a:p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s-ES" sz="4000" b="1" kern="0" dirty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</a:t>
            </a:r>
            <a:r>
              <a:rPr lang="es-ES" sz="4000" b="1" kern="0" dirty="0" err="1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Source</a:t>
            </a:r>
            <a:r>
              <a:rPr lang="es-ES" sz="4000" b="1" kern="0" dirty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Sans Pro negrita)</a:t>
            </a:r>
            <a:endParaRPr sz="40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Google Shape;112;p28"/>
          <p:cNvSpPr/>
          <p:nvPr/>
        </p:nvSpPr>
        <p:spPr>
          <a:xfrm>
            <a:off x="511330" y="3170524"/>
            <a:ext cx="4564726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Unidad/</a:t>
            </a: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Área</a:t>
            </a: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/</a:t>
            </a: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Servicio</a:t>
            </a:r>
            <a:endParaRPr lang="en-US" sz="1300" kern="0" dirty="0" smtClean="0">
              <a:solidFill>
                <a:srgbClr val="64A8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Hospital </a:t>
            </a: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Universitario</a:t>
            </a: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Poniente </a:t>
            </a: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Verdana"/>
                <a:sym typeface="Source Sans Pro"/>
              </a:rPr>
              <a:t>(Source Sans Pro normal)</a:t>
            </a:r>
            <a:endParaRPr sz="1300" kern="0" dirty="0">
              <a:solidFill>
                <a:srgbClr val="64A8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236296" y="3582190"/>
            <a:ext cx="1656184" cy="1293816"/>
          </a:xfrm>
          <a:prstGeom prst="rect">
            <a:avLst/>
          </a:prstGeom>
          <a:solidFill>
            <a:srgbClr val="179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1979712" y="843558"/>
            <a:ext cx="200728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s-ES" b="1" kern="0" dirty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Opción portada 1.</a:t>
            </a:r>
            <a:endParaRPr lang="es-ES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52" y="4011910"/>
            <a:ext cx="2990458" cy="10174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299271"/>
            <a:ext cx="1684220" cy="14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9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5"/>
          <p:cNvSpPr/>
          <p:nvPr/>
        </p:nvSpPr>
        <p:spPr>
          <a:xfrm>
            <a:off x="2573146" y="4344481"/>
            <a:ext cx="6222197" cy="651263"/>
          </a:xfrm>
          <a:prstGeom prst="rect">
            <a:avLst/>
          </a:prstGeom>
          <a:solidFill>
            <a:srgbClr val="64A83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ángulo 12"/>
          <p:cNvSpPr/>
          <p:nvPr/>
        </p:nvSpPr>
        <p:spPr>
          <a:xfrm>
            <a:off x="0" y="4344481"/>
            <a:ext cx="4414118" cy="651263"/>
          </a:xfrm>
          <a:custGeom>
            <a:avLst/>
            <a:gdLst>
              <a:gd name="connsiteX0" fmla="*/ 0 w 4414118"/>
              <a:gd name="connsiteY0" fmla="*/ 0 h 644685"/>
              <a:gd name="connsiteX1" fmla="*/ 4414118 w 4414118"/>
              <a:gd name="connsiteY1" fmla="*/ 0 h 644685"/>
              <a:gd name="connsiteX2" fmla="*/ 4414118 w 4414118"/>
              <a:gd name="connsiteY2" fmla="*/ 644685 h 644685"/>
              <a:gd name="connsiteX3" fmla="*/ 0 w 4414118"/>
              <a:gd name="connsiteY3" fmla="*/ 644685 h 644685"/>
              <a:gd name="connsiteX4" fmla="*/ 0 w 4414118"/>
              <a:gd name="connsiteY4" fmla="*/ 0 h 644685"/>
              <a:gd name="connsiteX0" fmla="*/ 0 w 4414118"/>
              <a:gd name="connsiteY0" fmla="*/ 0 h 651263"/>
              <a:gd name="connsiteX1" fmla="*/ 4414118 w 4414118"/>
              <a:gd name="connsiteY1" fmla="*/ 0 h 651263"/>
              <a:gd name="connsiteX2" fmla="*/ 4052305 w 4414118"/>
              <a:gd name="connsiteY2" fmla="*/ 651263 h 651263"/>
              <a:gd name="connsiteX3" fmla="*/ 0 w 4414118"/>
              <a:gd name="connsiteY3" fmla="*/ 644685 h 651263"/>
              <a:gd name="connsiteX4" fmla="*/ 0 w 4414118"/>
              <a:gd name="connsiteY4" fmla="*/ 0 h 651263"/>
              <a:gd name="connsiteX0" fmla="*/ 0 w 4414118"/>
              <a:gd name="connsiteY0" fmla="*/ 0 h 651263"/>
              <a:gd name="connsiteX1" fmla="*/ 4414118 w 4414118"/>
              <a:gd name="connsiteY1" fmla="*/ 0 h 651263"/>
              <a:gd name="connsiteX2" fmla="*/ 4111511 w 4414118"/>
              <a:gd name="connsiteY2" fmla="*/ 651263 h 651263"/>
              <a:gd name="connsiteX3" fmla="*/ 0 w 4414118"/>
              <a:gd name="connsiteY3" fmla="*/ 644685 h 651263"/>
              <a:gd name="connsiteX4" fmla="*/ 0 w 4414118"/>
              <a:gd name="connsiteY4" fmla="*/ 0 h 651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118" h="651263">
                <a:moveTo>
                  <a:pt x="0" y="0"/>
                </a:moveTo>
                <a:lnTo>
                  <a:pt x="4414118" y="0"/>
                </a:lnTo>
                <a:lnTo>
                  <a:pt x="4111511" y="651263"/>
                </a:lnTo>
                <a:lnTo>
                  <a:pt x="0" y="644685"/>
                </a:lnTo>
                <a:lnTo>
                  <a:pt x="0" y="0"/>
                </a:lnTo>
                <a:close/>
              </a:path>
            </a:pathLst>
          </a:custGeom>
          <a:solidFill>
            <a:srgbClr val="18903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CuadroTexto 7"/>
          <p:cNvSpPr txBox="1"/>
          <p:nvPr/>
        </p:nvSpPr>
        <p:spPr>
          <a:xfrm>
            <a:off x="5192628" y="4539008"/>
            <a:ext cx="2763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1200" kern="0" dirty="0" smtClean="0">
                <a:solidFill>
                  <a:srgbClr val="FFFFFF"/>
                </a:solidFill>
                <a:latin typeface="Source Sans Pro Semibold" panose="020B0603030403020204" pitchFamily="34" charset="0"/>
                <a:ea typeface="Source Code Pro" panose="020B0509030403020204" pitchFamily="49" charset="0"/>
                <a:cs typeface="Arial"/>
                <a:sym typeface="Arial"/>
              </a:rPr>
              <a:t>Hospital Universitario Poniente</a:t>
            </a:r>
          </a:p>
        </p:txBody>
      </p:sp>
      <p:sp>
        <p:nvSpPr>
          <p:cNvPr id="6" name="Google Shape;105;p26"/>
          <p:cNvSpPr/>
          <p:nvPr/>
        </p:nvSpPr>
        <p:spPr>
          <a:xfrm rot="10800000" flipH="1">
            <a:off x="7936478" y="-13157"/>
            <a:ext cx="1207522" cy="2752656"/>
          </a:xfrm>
          <a:custGeom>
            <a:avLst/>
            <a:gdLst>
              <a:gd name="connsiteX0" fmla="*/ 7777832 w 7778866"/>
              <a:gd name="connsiteY0" fmla="*/ 0 h 6901548"/>
              <a:gd name="connsiteX1" fmla="*/ 7777830 w 7778866"/>
              <a:gd name="connsiteY1" fmla="*/ 6901548 h 6901548"/>
              <a:gd name="connsiteX2" fmla="*/ 0 w 7778866"/>
              <a:gd name="connsiteY2" fmla="*/ 6901548 h 6901548"/>
              <a:gd name="connsiteX3" fmla="*/ 4961585 w 7778866"/>
              <a:gd name="connsiteY3" fmla="*/ 29844 h 6901548"/>
              <a:gd name="connsiteX4" fmla="*/ 7777832 w 7778866"/>
              <a:gd name="connsiteY4" fmla="*/ 0 h 6901548"/>
              <a:gd name="connsiteX0" fmla="*/ 7777832 w 7777834"/>
              <a:gd name="connsiteY0" fmla="*/ 0 h 6901548"/>
              <a:gd name="connsiteX1" fmla="*/ 4039277 w 7777834"/>
              <a:gd name="connsiteY1" fmla="*/ 6901548 h 6901548"/>
              <a:gd name="connsiteX2" fmla="*/ 0 w 7777834"/>
              <a:gd name="connsiteY2" fmla="*/ 6901548 h 6901548"/>
              <a:gd name="connsiteX3" fmla="*/ 4961585 w 7777834"/>
              <a:gd name="connsiteY3" fmla="*/ 29844 h 6901548"/>
              <a:gd name="connsiteX4" fmla="*/ 7777832 w 7777834"/>
              <a:gd name="connsiteY4" fmla="*/ 0 h 6901548"/>
              <a:gd name="connsiteX0" fmla="*/ 4068037 w 4961585"/>
              <a:gd name="connsiteY0" fmla="*/ 0 h 6875233"/>
              <a:gd name="connsiteX1" fmla="*/ 4039277 w 4961585"/>
              <a:gd name="connsiteY1" fmla="*/ 6875233 h 6875233"/>
              <a:gd name="connsiteX2" fmla="*/ 0 w 4961585"/>
              <a:gd name="connsiteY2" fmla="*/ 6875233 h 6875233"/>
              <a:gd name="connsiteX3" fmla="*/ 4961585 w 4961585"/>
              <a:gd name="connsiteY3" fmla="*/ 3529 h 6875233"/>
              <a:gd name="connsiteX4" fmla="*/ 4068037 w 4961585"/>
              <a:gd name="connsiteY4" fmla="*/ 0 h 6875233"/>
              <a:gd name="connsiteX0" fmla="*/ 4068037 w 4084464"/>
              <a:gd name="connsiteY0" fmla="*/ 0 h 6875233"/>
              <a:gd name="connsiteX1" fmla="*/ 4039277 w 4084464"/>
              <a:gd name="connsiteY1" fmla="*/ 6875233 h 6875233"/>
              <a:gd name="connsiteX2" fmla="*/ 0 w 4084464"/>
              <a:gd name="connsiteY2" fmla="*/ 6875233 h 6875233"/>
              <a:gd name="connsiteX3" fmla="*/ 4084464 w 4084464"/>
              <a:gd name="connsiteY3" fmla="*/ 1222729 h 6875233"/>
              <a:gd name="connsiteX4" fmla="*/ 4068037 w 4084464"/>
              <a:gd name="connsiteY4" fmla="*/ 0 h 6875233"/>
              <a:gd name="connsiteX0" fmla="*/ 4082416 w 4084464"/>
              <a:gd name="connsiteY0" fmla="*/ 40327 h 5652504"/>
              <a:gd name="connsiteX1" fmla="*/ 4039277 w 4084464"/>
              <a:gd name="connsiteY1" fmla="*/ 5652504 h 5652504"/>
              <a:gd name="connsiteX2" fmla="*/ 0 w 4084464"/>
              <a:gd name="connsiteY2" fmla="*/ 5652504 h 5652504"/>
              <a:gd name="connsiteX3" fmla="*/ 4084464 w 4084464"/>
              <a:gd name="connsiteY3" fmla="*/ 0 h 5652504"/>
              <a:gd name="connsiteX4" fmla="*/ 4082416 w 4084464"/>
              <a:gd name="connsiteY4" fmla="*/ 40327 h 5652504"/>
              <a:gd name="connsiteX0" fmla="*/ 4082416 w 4084464"/>
              <a:gd name="connsiteY0" fmla="*/ 40327 h 5652504"/>
              <a:gd name="connsiteX1" fmla="*/ 4083781 w 4084464"/>
              <a:gd name="connsiteY1" fmla="*/ 5638931 h 5652504"/>
              <a:gd name="connsiteX2" fmla="*/ 0 w 4084464"/>
              <a:gd name="connsiteY2" fmla="*/ 5652504 h 5652504"/>
              <a:gd name="connsiteX3" fmla="*/ 4084464 w 4084464"/>
              <a:gd name="connsiteY3" fmla="*/ 0 h 5652504"/>
              <a:gd name="connsiteX4" fmla="*/ 4082416 w 4084464"/>
              <a:gd name="connsiteY4" fmla="*/ 40327 h 5652504"/>
              <a:gd name="connsiteX0" fmla="*/ 4082416 w 4084464"/>
              <a:gd name="connsiteY0" fmla="*/ 40327 h 5679651"/>
              <a:gd name="connsiteX1" fmla="*/ 4083781 w 4084464"/>
              <a:gd name="connsiteY1" fmla="*/ 5679651 h 5679651"/>
              <a:gd name="connsiteX2" fmla="*/ 0 w 4084464"/>
              <a:gd name="connsiteY2" fmla="*/ 5652504 h 5679651"/>
              <a:gd name="connsiteX3" fmla="*/ 4084464 w 4084464"/>
              <a:gd name="connsiteY3" fmla="*/ 0 h 5679651"/>
              <a:gd name="connsiteX4" fmla="*/ 4082416 w 4084464"/>
              <a:gd name="connsiteY4" fmla="*/ 40327 h 567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4464" h="5679651" extrusionOk="0">
                <a:moveTo>
                  <a:pt x="4082416" y="40327"/>
                </a:moveTo>
                <a:cubicBezTo>
                  <a:pt x="4086002" y="2348369"/>
                  <a:pt x="4080195" y="3371609"/>
                  <a:pt x="4083781" y="5679651"/>
                </a:cubicBezTo>
                <a:lnTo>
                  <a:pt x="0" y="5652504"/>
                </a:lnTo>
                <a:lnTo>
                  <a:pt x="4084464" y="0"/>
                </a:lnTo>
                <a:cubicBezTo>
                  <a:pt x="4083781" y="13442"/>
                  <a:pt x="4083099" y="26885"/>
                  <a:pt x="4082416" y="40327"/>
                </a:cubicBezTo>
                <a:close/>
              </a:path>
            </a:pathLst>
          </a:custGeom>
          <a:solidFill>
            <a:srgbClr val="64A83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                    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06;p26"/>
          <p:cNvSpPr/>
          <p:nvPr/>
        </p:nvSpPr>
        <p:spPr>
          <a:xfrm>
            <a:off x="7445644" y="819537"/>
            <a:ext cx="1704934" cy="4345954"/>
          </a:xfrm>
          <a:custGeom>
            <a:avLst/>
            <a:gdLst>
              <a:gd name="connsiteX0" fmla="*/ 7777830 w 7778866"/>
              <a:gd name="connsiteY0" fmla="*/ 0 h 6901548"/>
              <a:gd name="connsiteX1" fmla="*/ 7777830 w 7778866"/>
              <a:gd name="connsiteY1" fmla="*/ 6901548 h 6901548"/>
              <a:gd name="connsiteX2" fmla="*/ 0 w 7778866"/>
              <a:gd name="connsiteY2" fmla="*/ 6901548 h 6901548"/>
              <a:gd name="connsiteX3" fmla="*/ 4961585 w 7778866"/>
              <a:gd name="connsiteY3" fmla="*/ 29844 h 6901548"/>
              <a:gd name="connsiteX4" fmla="*/ 7777830 w 7778866"/>
              <a:gd name="connsiteY4" fmla="*/ 0 h 6901548"/>
              <a:gd name="connsiteX0" fmla="*/ 7777830 w 7777833"/>
              <a:gd name="connsiteY0" fmla="*/ 0 h 6901548"/>
              <a:gd name="connsiteX1" fmla="*/ 4065453 w 7777833"/>
              <a:gd name="connsiteY1" fmla="*/ 6892584 h 6901548"/>
              <a:gd name="connsiteX2" fmla="*/ 0 w 7777833"/>
              <a:gd name="connsiteY2" fmla="*/ 6901548 h 6901548"/>
              <a:gd name="connsiteX3" fmla="*/ 4961585 w 7777833"/>
              <a:gd name="connsiteY3" fmla="*/ 29844 h 6901548"/>
              <a:gd name="connsiteX4" fmla="*/ 7777830 w 7777833"/>
              <a:gd name="connsiteY4" fmla="*/ 0 h 6901548"/>
              <a:gd name="connsiteX0" fmla="*/ 5220415 w 5220422"/>
              <a:gd name="connsiteY0" fmla="*/ 14979 h 6871704"/>
              <a:gd name="connsiteX1" fmla="*/ 4065453 w 5220422"/>
              <a:gd name="connsiteY1" fmla="*/ 6862740 h 6871704"/>
              <a:gd name="connsiteX2" fmla="*/ 0 w 5220422"/>
              <a:gd name="connsiteY2" fmla="*/ 6871704 h 6871704"/>
              <a:gd name="connsiteX3" fmla="*/ 4961585 w 5220422"/>
              <a:gd name="connsiteY3" fmla="*/ 0 h 6871704"/>
              <a:gd name="connsiteX4" fmla="*/ 5220415 w 5220422"/>
              <a:gd name="connsiteY4" fmla="*/ 14979 h 6871704"/>
              <a:gd name="connsiteX0" fmla="*/ 5220415 w 5302910"/>
              <a:gd name="connsiteY0" fmla="*/ 14979 h 6889635"/>
              <a:gd name="connsiteX1" fmla="*/ 5302910 w 5302910"/>
              <a:gd name="connsiteY1" fmla="*/ 6889635 h 6889635"/>
              <a:gd name="connsiteX2" fmla="*/ 0 w 5302910"/>
              <a:gd name="connsiteY2" fmla="*/ 6871704 h 6889635"/>
              <a:gd name="connsiteX3" fmla="*/ 4961585 w 5302910"/>
              <a:gd name="connsiteY3" fmla="*/ 0 h 6889635"/>
              <a:gd name="connsiteX4" fmla="*/ 5220415 w 5302910"/>
              <a:gd name="connsiteY4" fmla="*/ 14979 h 6889635"/>
              <a:gd name="connsiteX0" fmla="*/ 5269914 w 5302910"/>
              <a:gd name="connsiteY0" fmla="*/ 0 h 6892587"/>
              <a:gd name="connsiteX1" fmla="*/ 5302910 w 5302910"/>
              <a:gd name="connsiteY1" fmla="*/ 6892587 h 6892587"/>
              <a:gd name="connsiteX2" fmla="*/ 0 w 5302910"/>
              <a:gd name="connsiteY2" fmla="*/ 6874656 h 6892587"/>
              <a:gd name="connsiteX3" fmla="*/ 4961585 w 5302910"/>
              <a:gd name="connsiteY3" fmla="*/ 2952 h 6892587"/>
              <a:gd name="connsiteX4" fmla="*/ 5269914 w 5302910"/>
              <a:gd name="connsiteY4" fmla="*/ 0 h 6892587"/>
              <a:gd name="connsiteX0" fmla="*/ 4961585 w 5302910"/>
              <a:gd name="connsiteY0" fmla="*/ 0 h 6889635"/>
              <a:gd name="connsiteX1" fmla="*/ 5302910 w 5302910"/>
              <a:gd name="connsiteY1" fmla="*/ 6889635 h 6889635"/>
              <a:gd name="connsiteX2" fmla="*/ 0 w 5302910"/>
              <a:gd name="connsiteY2" fmla="*/ 6871704 h 6889635"/>
              <a:gd name="connsiteX3" fmla="*/ 4961585 w 5302910"/>
              <a:gd name="connsiteY3" fmla="*/ 0 h 6889635"/>
              <a:gd name="connsiteX0" fmla="*/ 4961585 w 4961586"/>
              <a:gd name="connsiteY0" fmla="*/ 0 h 6871704"/>
              <a:gd name="connsiteX1" fmla="*/ 4881741 w 4961586"/>
              <a:gd name="connsiteY1" fmla="*/ 6868833 h 6871704"/>
              <a:gd name="connsiteX2" fmla="*/ 0 w 4961586"/>
              <a:gd name="connsiteY2" fmla="*/ 6871704 h 6871704"/>
              <a:gd name="connsiteX3" fmla="*/ 4961585 w 4961586"/>
              <a:gd name="connsiteY3" fmla="*/ 0 h 6871704"/>
              <a:gd name="connsiteX0" fmla="*/ 4961585 w 4961586"/>
              <a:gd name="connsiteY0" fmla="*/ 0 h 6871704"/>
              <a:gd name="connsiteX1" fmla="*/ 4939172 w 4961586"/>
              <a:gd name="connsiteY1" fmla="*/ 6868834 h 6871704"/>
              <a:gd name="connsiteX2" fmla="*/ 0 w 4961586"/>
              <a:gd name="connsiteY2" fmla="*/ 6871704 h 6871704"/>
              <a:gd name="connsiteX3" fmla="*/ 4961585 w 4961586"/>
              <a:gd name="connsiteY3" fmla="*/ 0 h 687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1586" h="6871704" extrusionOk="0">
                <a:moveTo>
                  <a:pt x="4961585" y="0"/>
                </a:moveTo>
                <a:lnTo>
                  <a:pt x="4939172" y="6868834"/>
                </a:lnTo>
                <a:lnTo>
                  <a:pt x="0" y="6871704"/>
                </a:lnTo>
                <a:lnTo>
                  <a:pt x="4961585" y="0"/>
                </a:lnTo>
                <a:close/>
              </a:path>
            </a:pathLst>
          </a:custGeom>
          <a:solidFill>
            <a:srgbClr val="1890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04;p26"/>
          <p:cNvSpPr/>
          <p:nvPr/>
        </p:nvSpPr>
        <p:spPr>
          <a:xfrm rot="10800000" flipH="1">
            <a:off x="-17681" y="0"/>
            <a:ext cx="1165800" cy="1165800"/>
          </a:xfrm>
          <a:prstGeom prst="rtTriangle">
            <a:avLst/>
          </a:prstGeom>
          <a:solidFill>
            <a:srgbClr val="18903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    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2;p26"/>
          <p:cNvSpPr/>
          <p:nvPr/>
        </p:nvSpPr>
        <p:spPr>
          <a:xfrm>
            <a:off x="1148119" y="1633800"/>
            <a:ext cx="5405700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n-US" sz="45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Ejemplo</a:t>
            </a:r>
            <a:endParaRPr sz="45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n-US" sz="45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Presentación</a:t>
            </a:r>
            <a:endParaRPr sz="45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" name="Google Shape;103;p26"/>
          <p:cNvSpPr/>
          <p:nvPr/>
        </p:nvSpPr>
        <p:spPr>
          <a:xfrm>
            <a:off x="1182842" y="2921934"/>
            <a:ext cx="4541285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Servicio</a:t>
            </a: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/Unidad/</a:t>
            </a: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Área</a:t>
            </a:r>
            <a:endParaRPr lang="en-US" sz="1300" kern="0" dirty="0" smtClean="0">
              <a:solidFill>
                <a:srgbClr val="64A8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Lorem 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ipsum dolor sit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amet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lacus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nulla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ac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netus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nibh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aliquet</a:t>
            </a:r>
            <a:r>
              <a:rPr lang="en-US" sz="1300" kern="0" dirty="0">
                <a:solidFill>
                  <a:srgbClr val="64A83F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300" kern="0" dirty="0">
              <a:solidFill>
                <a:srgbClr val="64A8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847328" y="662571"/>
            <a:ext cx="200728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s-ES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Opción </a:t>
            </a:r>
            <a:r>
              <a:rPr lang="es-ES" b="1" ker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portada </a:t>
            </a:r>
            <a:r>
              <a:rPr lang="es-ES" b="1" kern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</a:t>
            </a:r>
            <a:endParaRPr lang="es-ES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5486"/>
            <a:ext cx="2990458" cy="10174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6" y="4409805"/>
            <a:ext cx="4176464" cy="57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5"/>
          <p:cNvSpPr/>
          <p:nvPr/>
        </p:nvSpPr>
        <p:spPr>
          <a:xfrm>
            <a:off x="2573146" y="4344481"/>
            <a:ext cx="6222197" cy="651263"/>
          </a:xfrm>
          <a:prstGeom prst="rect">
            <a:avLst/>
          </a:prstGeom>
          <a:solidFill>
            <a:srgbClr val="64A83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ángulo 12"/>
          <p:cNvSpPr/>
          <p:nvPr/>
        </p:nvSpPr>
        <p:spPr>
          <a:xfrm>
            <a:off x="0" y="4344481"/>
            <a:ext cx="4414118" cy="651263"/>
          </a:xfrm>
          <a:custGeom>
            <a:avLst/>
            <a:gdLst>
              <a:gd name="connsiteX0" fmla="*/ 0 w 4414118"/>
              <a:gd name="connsiteY0" fmla="*/ 0 h 644685"/>
              <a:gd name="connsiteX1" fmla="*/ 4414118 w 4414118"/>
              <a:gd name="connsiteY1" fmla="*/ 0 h 644685"/>
              <a:gd name="connsiteX2" fmla="*/ 4414118 w 4414118"/>
              <a:gd name="connsiteY2" fmla="*/ 644685 h 644685"/>
              <a:gd name="connsiteX3" fmla="*/ 0 w 4414118"/>
              <a:gd name="connsiteY3" fmla="*/ 644685 h 644685"/>
              <a:gd name="connsiteX4" fmla="*/ 0 w 4414118"/>
              <a:gd name="connsiteY4" fmla="*/ 0 h 644685"/>
              <a:gd name="connsiteX0" fmla="*/ 0 w 4414118"/>
              <a:gd name="connsiteY0" fmla="*/ 0 h 651263"/>
              <a:gd name="connsiteX1" fmla="*/ 4414118 w 4414118"/>
              <a:gd name="connsiteY1" fmla="*/ 0 h 651263"/>
              <a:gd name="connsiteX2" fmla="*/ 4052305 w 4414118"/>
              <a:gd name="connsiteY2" fmla="*/ 651263 h 651263"/>
              <a:gd name="connsiteX3" fmla="*/ 0 w 4414118"/>
              <a:gd name="connsiteY3" fmla="*/ 644685 h 651263"/>
              <a:gd name="connsiteX4" fmla="*/ 0 w 4414118"/>
              <a:gd name="connsiteY4" fmla="*/ 0 h 651263"/>
              <a:gd name="connsiteX0" fmla="*/ 0 w 4414118"/>
              <a:gd name="connsiteY0" fmla="*/ 0 h 651263"/>
              <a:gd name="connsiteX1" fmla="*/ 4414118 w 4414118"/>
              <a:gd name="connsiteY1" fmla="*/ 0 h 651263"/>
              <a:gd name="connsiteX2" fmla="*/ 4111511 w 4414118"/>
              <a:gd name="connsiteY2" fmla="*/ 651263 h 651263"/>
              <a:gd name="connsiteX3" fmla="*/ 0 w 4414118"/>
              <a:gd name="connsiteY3" fmla="*/ 644685 h 651263"/>
              <a:gd name="connsiteX4" fmla="*/ 0 w 4414118"/>
              <a:gd name="connsiteY4" fmla="*/ 0 h 651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118" h="651263">
                <a:moveTo>
                  <a:pt x="0" y="0"/>
                </a:moveTo>
                <a:lnTo>
                  <a:pt x="4414118" y="0"/>
                </a:lnTo>
                <a:lnTo>
                  <a:pt x="4111511" y="651263"/>
                </a:lnTo>
                <a:lnTo>
                  <a:pt x="0" y="644685"/>
                </a:lnTo>
                <a:lnTo>
                  <a:pt x="0" y="0"/>
                </a:lnTo>
                <a:close/>
              </a:path>
            </a:pathLst>
          </a:custGeom>
          <a:solidFill>
            <a:srgbClr val="18903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CuadroTexto 7"/>
          <p:cNvSpPr txBox="1"/>
          <p:nvPr/>
        </p:nvSpPr>
        <p:spPr>
          <a:xfrm>
            <a:off x="5292080" y="4539008"/>
            <a:ext cx="2326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1200" kern="0" dirty="0" smtClean="0">
                <a:solidFill>
                  <a:srgbClr val="FFFFFF"/>
                </a:solidFill>
                <a:latin typeface="Source Sans Pro Semibold" panose="020B0603030403020204" pitchFamily="34" charset="0"/>
                <a:ea typeface="Source Code Pro" panose="020B0509030403020204" pitchFamily="49" charset="0"/>
                <a:cs typeface="Arial"/>
                <a:sym typeface="Arial"/>
              </a:rPr>
              <a:t>Hospital Universitario Poniente</a:t>
            </a:r>
          </a:p>
        </p:txBody>
      </p:sp>
      <p:sp>
        <p:nvSpPr>
          <p:cNvPr id="6" name="Google Shape;105;p26"/>
          <p:cNvSpPr/>
          <p:nvPr/>
        </p:nvSpPr>
        <p:spPr>
          <a:xfrm rot="10800000" flipH="1">
            <a:off x="7936478" y="-13157"/>
            <a:ext cx="1207522" cy="2752656"/>
          </a:xfrm>
          <a:custGeom>
            <a:avLst/>
            <a:gdLst>
              <a:gd name="connsiteX0" fmla="*/ 7777832 w 7778866"/>
              <a:gd name="connsiteY0" fmla="*/ 0 h 6901548"/>
              <a:gd name="connsiteX1" fmla="*/ 7777830 w 7778866"/>
              <a:gd name="connsiteY1" fmla="*/ 6901548 h 6901548"/>
              <a:gd name="connsiteX2" fmla="*/ 0 w 7778866"/>
              <a:gd name="connsiteY2" fmla="*/ 6901548 h 6901548"/>
              <a:gd name="connsiteX3" fmla="*/ 4961585 w 7778866"/>
              <a:gd name="connsiteY3" fmla="*/ 29844 h 6901548"/>
              <a:gd name="connsiteX4" fmla="*/ 7777832 w 7778866"/>
              <a:gd name="connsiteY4" fmla="*/ 0 h 6901548"/>
              <a:gd name="connsiteX0" fmla="*/ 7777832 w 7777834"/>
              <a:gd name="connsiteY0" fmla="*/ 0 h 6901548"/>
              <a:gd name="connsiteX1" fmla="*/ 4039277 w 7777834"/>
              <a:gd name="connsiteY1" fmla="*/ 6901548 h 6901548"/>
              <a:gd name="connsiteX2" fmla="*/ 0 w 7777834"/>
              <a:gd name="connsiteY2" fmla="*/ 6901548 h 6901548"/>
              <a:gd name="connsiteX3" fmla="*/ 4961585 w 7777834"/>
              <a:gd name="connsiteY3" fmla="*/ 29844 h 6901548"/>
              <a:gd name="connsiteX4" fmla="*/ 7777832 w 7777834"/>
              <a:gd name="connsiteY4" fmla="*/ 0 h 6901548"/>
              <a:gd name="connsiteX0" fmla="*/ 4068037 w 4961585"/>
              <a:gd name="connsiteY0" fmla="*/ 0 h 6875233"/>
              <a:gd name="connsiteX1" fmla="*/ 4039277 w 4961585"/>
              <a:gd name="connsiteY1" fmla="*/ 6875233 h 6875233"/>
              <a:gd name="connsiteX2" fmla="*/ 0 w 4961585"/>
              <a:gd name="connsiteY2" fmla="*/ 6875233 h 6875233"/>
              <a:gd name="connsiteX3" fmla="*/ 4961585 w 4961585"/>
              <a:gd name="connsiteY3" fmla="*/ 3529 h 6875233"/>
              <a:gd name="connsiteX4" fmla="*/ 4068037 w 4961585"/>
              <a:gd name="connsiteY4" fmla="*/ 0 h 6875233"/>
              <a:gd name="connsiteX0" fmla="*/ 4068037 w 4084464"/>
              <a:gd name="connsiteY0" fmla="*/ 0 h 6875233"/>
              <a:gd name="connsiteX1" fmla="*/ 4039277 w 4084464"/>
              <a:gd name="connsiteY1" fmla="*/ 6875233 h 6875233"/>
              <a:gd name="connsiteX2" fmla="*/ 0 w 4084464"/>
              <a:gd name="connsiteY2" fmla="*/ 6875233 h 6875233"/>
              <a:gd name="connsiteX3" fmla="*/ 4084464 w 4084464"/>
              <a:gd name="connsiteY3" fmla="*/ 1222729 h 6875233"/>
              <a:gd name="connsiteX4" fmla="*/ 4068037 w 4084464"/>
              <a:gd name="connsiteY4" fmla="*/ 0 h 6875233"/>
              <a:gd name="connsiteX0" fmla="*/ 4082416 w 4084464"/>
              <a:gd name="connsiteY0" fmla="*/ 40327 h 5652504"/>
              <a:gd name="connsiteX1" fmla="*/ 4039277 w 4084464"/>
              <a:gd name="connsiteY1" fmla="*/ 5652504 h 5652504"/>
              <a:gd name="connsiteX2" fmla="*/ 0 w 4084464"/>
              <a:gd name="connsiteY2" fmla="*/ 5652504 h 5652504"/>
              <a:gd name="connsiteX3" fmla="*/ 4084464 w 4084464"/>
              <a:gd name="connsiteY3" fmla="*/ 0 h 5652504"/>
              <a:gd name="connsiteX4" fmla="*/ 4082416 w 4084464"/>
              <a:gd name="connsiteY4" fmla="*/ 40327 h 5652504"/>
              <a:gd name="connsiteX0" fmla="*/ 4082416 w 4084464"/>
              <a:gd name="connsiteY0" fmla="*/ 40327 h 5652504"/>
              <a:gd name="connsiteX1" fmla="*/ 4083781 w 4084464"/>
              <a:gd name="connsiteY1" fmla="*/ 5638931 h 5652504"/>
              <a:gd name="connsiteX2" fmla="*/ 0 w 4084464"/>
              <a:gd name="connsiteY2" fmla="*/ 5652504 h 5652504"/>
              <a:gd name="connsiteX3" fmla="*/ 4084464 w 4084464"/>
              <a:gd name="connsiteY3" fmla="*/ 0 h 5652504"/>
              <a:gd name="connsiteX4" fmla="*/ 4082416 w 4084464"/>
              <a:gd name="connsiteY4" fmla="*/ 40327 h 5652504"/>
              <a:gd name="connsiteX0" fmla="*/ 4082416 w 4084464"/>
              <a:gd name="connsiteY0" fmla="*/ 40327 h 5679651"/>
              <a:gd name="connsiteX1" fmla="*/ 4083781 w 4084464"/>
              <a:gd name="connsiteY1" fmla="*/ 5679651 h 5679651"/>
              <a:gd name="connsiteX2" fmla="*/ 0 w 4084464"/>
              <a:gd name="connsiteY2" fmla="*/ 5652504 h 5679651"/>
              <a:gd name="connsiteX3" fmla="*/ 4084464 w 4084464"/>
              <a:gd name="connsiteY3" fmla="*/ 0 h 5679651"/>
              <a:gd name="connsiteX4" fmla="*/ 4082416 w 4084464"/>
              <a:gd name="connsiteY4" fmla="*/ 40327 h 567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4464" h="5679651" extrusionOk="0">
                <a:moveTo>
                  <a:pt x="4082416" y="40327"/>
                </a:moveTo>
                <a:cubicBezTo>
                  <a:pt x="4086002" y="2348369"/>
                  <a:pt x="4080195" y="3371609"/>
                  <a:pt x="4083781" y="5679651"/>
                </a:cubicBezTo>
                <a:lnTo>
                  <a:pt x="0" y="5652504"/>
                </a:lnTo>
                <a:lnTo>
                  <a:pt x="4084464" y="0"/>
                </a:lnTo>
                <a:cubicBezTo>
                  <a:pt x="4083781" y="13442"/>
                  <a:pt x="4083099" y="26885"/>
                  <a:pt x="4082416" y="40327"/>
                </a:cubicBezTo>
                <a:close/>
              </a:path>
            </a:pathLst>
          </a:custGeom>
          <a:solidFill>
            <a:srgbClr val="64A83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                    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06;p26"/>
          <p:cNvSpPr/>
          <p:nvPr/>
        </p:nvSpPr>
        <p:spPr>
          <a:xfrm>
            <a:off x="7445644" y="819537"/>
            <a:ext cx="1704934" cy="4345954"/>
          </a:xfrm>
          <a:custGeom>
            <a:avLst/>
            <a:gdLst>
              <a:gd name="connsiteX0" fmla="*/ 7777830 w 7778866"/>
              <a:gd name="connsiteY0" fmla="*/ 0 h 6901548"/>
              <a:gd name="connsiteX1" fmla="*/ 7777830 w 7778866"/>
              <a:gd name="connsiteY1" fmla="*/ 6901548 h 6901548"/>
              <a:gd name="connsiteX2" fmla="*/ 0 w 7778866"/>
              <a:gd name="connsiteY2" fmla="*/ 6901548 h 6901548"/>
              <a:gd name="connsiteX3" fmla="*/ 4961585 w 7778866"/>
              <a:gd name="connsiteY3" fmla="*/ 29844 h 6901548"/>
              <a:gd name="connsiteX4" fmla="*/ 7777830 w 7778866"/>
              <a:gd name="connsiteY4" fmla="*/ 0 h 6901548"/>
              <a:gd name="connsiteX0" fmla="*/ 7777830 w 7777833"/>
              <a:gd name="connsiteY0" fmla="*/ 0 h 6901548"/>
              <a:gd name="connsiteX1" fmla="*/ 4065453 w 7777833"/>
              <a:gd name="connsiteY1" fmla="*/ 6892584 h 6901548"/>
              <a:gd name="connsiteX2" fmla="*/ 0 w 7777833"/>
              <a:gd name="connsiteY2" fmla="*/ 6901548 h 6901548"/>
              <a:gd name="connsiteX3" fmla="*/ 4961585 w 7777833"/>
              <a:gd name="connsiteY3" fmla="*/ 29844 h 6901548"/>
              <a:gd name="connsiteX4" fmla="*/ 7777830 w 7777833"/>
              <a:gd name="connsiteY4" fmla="*/ 0 h 6901548"/>
              <a:gd name="connsiteX0" fmla="*/ 5220415 w 5220422"/>
              <a:gd name="connsiteY0" fmla="*/ 14979 h 6871704"/>
              <a:gd name="connsiteX1" fmla="*/ 4065453 w 5220422"/>
              <a:gd name="connsiteY1" fmla="*/ 6862740 h 6871704"/>
              <a:gd name="connsiteX2" fmla="*/ 0 w 5220422"/>
              <a:gd name="connsiteY2" fmla="*/ 6871704 h 6871704"/>
              <a:gd name="connsiteX3" fmla="*/ 4961585 w 5220422"/>
              <a:gd name="connsiteY3" fmla="*/ 0 h 6871704"/>
              <a:gd name="connsiteX4" fmla="*/ 5220415 w 5220422"/>
              <a:gd name="connsiteY4" fmla="*/ 14979 h 6871704"/>
              <a:gd name="connsiteX0" fmla="*/ 5220415 w 5302910"/>
              <a:gd name="connsiteY0" fmla="*/ 14979 h 6889635"/>
              <a:gd name="connsiteX1" fmla="*/ 5302910 w 5302910"/>
              <a:gd name="connsiteY1" fmla="*/ 6889635 h 6889635"/>
              <a:gd name="connsiteX2" fmla="*/ 0 w 5302910"/>
              <a:gd name="connsiteY2" fmla="*/ 6871704 h 6889635"/>
              <a:gd name="connsiteX3" fmla="*/ 4961585 w 5302910"/>
              <a:gd name="connsiteY3" fmla="*/ 0 h 6889635"/>
              <a:gd name="connsiteX4" fmla="*/ 5220415 w 5302910"/>
              <a:gd name="connsiteY4" fmla="*/ 14979 h 6889635"/>
              <a:gd name="connsiteX0" fmla="*/ 5269914 w 5302910"/>
              <a:gd name="connsiteY0" fmla="*/ 0 h 6892587"/>
              <a:gd name="connsiteX1" fmla="*/ 5302910 w 5302910"/>
              <a:gd name="connsiteY1" fmla="*/ 6892587 h 6892587"/>
              <a:gd name="connsiteX2" fmla="*/ 0 w 5302910"/>
              <a:gd name="connsiteY2" fmla="*/ 6874656 h 6892587"/>
              <a:gd name="connsiteX3" fmla="*/ 4961585 w 5302910"/>
              <a:gd name="connsiteY3" fmla="*/ 2952 h 6892587"/>
              <a:gd name="connsiteX4" fmla="*/ 5269914 w 5302910"/>
              <a:gd name="connsiteY4" fmla="*/ 0 h 6892587"/>
              <a:gd name="connsiteX0" fmla="*/ 4961585 w 5302910"/>
              <a:gd name="connsiteY0" fmla="*/ 0 h 6889635"/>
              <a:gd name="connsiteX1" fmla="*/ 5302910 w 5302910"/>
              <a:gd name="connsiteY1" fmla="*/ 6889635 h 6889635"/>
              <a:gd name="connsiteX2" fmla="*/ 0 w 5302910"/>
              <a:gd name="connsiteY2" fmla="*/ 6871704 h 6889635"/>
              <a:gd name="connsiteX3" fmla="*/ 4961585 w 5302910"/>
              <a:gd name="connsiteY3" fmla="*/ 0 h 6889635"/>
              <a:gd name="connsiteX0" fmla="*/ 4961585 w 4961586"/>
              <a:gd name="connsiteY0" fmla="*/ 0 h 6871704"/>
              <a:gd name="connsiteX1" fmla="*/ 4881741 w 4961586"/>
              <a:gd name="connsiteY1" fmla="*/ 6868833 h 6871704"/>
              <a:gd name="connsiteX2" fmla="*/ 0 w 4961586"/>
              <a:gd name="connsiteY2" fmla="*/ 6871704 h 6871704"/>
              <a:gd name="connsiteX3" fmla="*/ 4961585 w 4961586"/>
              <a:gd name="connsiteY3" fmla="*/ 0 h 6871704"/>
              <a:gd name="connsiteX0" fmla="*/ 4961585 w 4961586"/>
              <a:gd name="connsiteY0" fmla="*/ 0 h 6871704"/>
              <a:gd name="connsiteX1" fmla="*/ 4939172 w 4961586"/>
              <a:gd name="connsiteY1" fmla="*/ 6868834 h 6871704"/>
              <a:gd name="connsiteX2" fmla="*/ 0 w 4961586"/>
              <a:gd name="connsiteY2" fmla="*/ 6871704 h 6871704"/>
              <a:gd name="connsiteX3" fmla="*/ 4961585 w 4961586"/>
              <a:gd name="connsiteY3" fmla="*/ 0 h 687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1586" h="6871704" extrusionOk="0">
                <a:moveTo>
                  <a:pt x="4961585" y="0"/>
                </a:moveTo>
                <a:lnTo>
                  <a:pt x="4939172" y="6868834"/>
                </a:lnTo>
                <a:lnTo>
                  <a:pt x="0" y="6871704"/>
                </a:lnTo>
                <a:lnTo>
                  <a:pt x="4961585" y="0"/>
                </a:lnTo>
                <a:close/>
              </a:path>
            </a:pathLst>
          </a:custGeom>
          <a:solidFill>
            <a:srgbClr val="18903D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04;p26"/>
          <p:cNvSpPr/>
          <p:nvPr/>
        </p:nvSpPr>
        <p:spPr>
          <a:xfrm rot="10800000" flipH="1">
            <a:off x="-17681" y="0"/>
            <a:ext cx="1165800" cy="1165800"/>
          </a:xfrm>
          <a:prstGeom prst="rtTriangle">
            <a:avLst/>
          </a:prstGeom>
          <a:solidFill>
            <a:srgbClr val="18903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     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2;p26"/>
          <p:cNvSpPr/>
          <p:nvPr/>
        </p:nvSpPr>
        <p:spPr>
          <a:xfrm>
            <a:off x="1148119" y="1633800"/>
            <a:ext cx="5405700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n-US" sz="45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Ejemplo</a:t>
            </a:r>
            <a:endParaRPr sz="45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n-US" sz="45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Presentación</a:t>
            </a:r>
            <a:endParaRPr sz="45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" name="Google Shape;103;p26"/>
          <p:cNvSpPr/>
          <p:nvPr/>
        </p:nvSpPr>
        <p:spPr>
          <a:xfrm>
            <a:off x="1182842" y="2921934"/>
            <a:ext cx="4181245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Servicio</a:t>
            </a: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/Unidad/</a:t>
            </a:r>
            <a:r>
              <a:rPr lang="en-US" sz="1300" kern="0" dirty="0" err="1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Área</a:t>
            </a:r>
            <a:r>
              <a:rPr lang="en-US" sz="1300" kern="0" dirty="0" smtClean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Lorem 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ipsum dolor sit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amet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lacus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nulla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ac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netus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nibh</a:t>
            </a:r>
            <a:r>
              <a:rPr lang="en-US" sz="13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3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aliquet</a:t>
            </a:r>
            <a:r>
              <a:rPr lang="en-US" sz="1300" kern="0" dirty="0">
                <a:solidFill>
                  <a:srgbClr val="64A83F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300" kern="0" dirty="0">
              <a:solidFill>
                <a:srgbClr val="64A8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847328" y="662571"/>
            <a:ext cx="200728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s-ES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Opción </a:t>
            </a:r>
            <a:r>
              <a:rPr lang="es-ES" b="1" ker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portada </a:t>
            </a:r>
            <a:r>
              <a:rPr lang="es-ES" b="1" kern="0" smtClean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3.</a:t>
            </a:r>
            <a:endParaRPr lang="es-ES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877" y="3651870"/>
            <a:ext cx="1878443" cy="63910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6" y="4409805"/>
            <a:ext cx="4176464" cy="57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6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A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9;p29"/>
          <p:cNvSpPr txBox="1"/>
          <p:nvPr/>
        </p:nvSpPr>
        <p:spPr>
          <a:xfrm flipH="1">
            <a:off x="684606" y="634934"/>
            <a:ext cx="2950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b="1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Índice</a:t>
            </a:r>
            <a:endParaRPr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" name="Google Shape;122;p29"/>
          <p:cNvSpPr txBox="1"/>
          <p:nvPr/>
        </p:nvSpPr>
        <p:spPr>
          <a:xfrm flipH="1">
            <a:off x="684600" y="1377725"/>
            <a:ext cx="1776900" cy="25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b="1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Contenidos</a:t>
            </a:r>
            <a:endParaRPr sz="1200" b="1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sz="75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2.1 Introducción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2.2. Papelería General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2.3 Carta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2.4 Comunicación interior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2.5 Segunda hoja y siguientes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2.6 Formularios e impresos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2.8. Cajas para archivo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endParaRPr sz="10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" name="Google Shape;123;p29"/>
          <p:cNvSpPr txBox="1"/>
          <p:nvPr/>
        </p:nvSpPr>
        <p:spPr>
          <a:xfrm flipH="1">
            <a:off x="4571925" y="1377725"/>
            <a:ext cx="3750600" cy="21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-US" sz="1300" b="1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Subtítulo</a:t>
            </a:r>
            <a:r>
              <a:rPr lang="en-US" sz="13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/>
            </a:r>
            <a:br>
              <a:rPr lang="en-US" sz="13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sz="13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-US" sz="13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Sanisinaia salana atasanit atileni bandali aebesma hanab hana banes hanal hans anuban banianit hanili sanibinaiat balae nasil dani atasanii ebetmi salala sanhan hi duisan hans asaiai sana danat husate</a:t>
            </a:r>
            <a:r>
              <a:rPr lang="en-US" sz="15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3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darasuna rusa hnesaata ebetmi sanhan his duisan hans asai sana dan nasanabi banani anubalari nihadana mas onecan dulla eabllanila dasi benat.</a:t>
            </a:r>
            <a:endParaRPr sz="15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124;p29"/>
          <p:cNvSpPr txBox="1"/>
          <p:nvPr/>
        </p:nvSpPr>
        <p:spPr>
          <a:xfrm flipH="1">
            <a:off x="2628900" y="1377725"/>
            <a:ext cx="1776900" cy="25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b="1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Contenidos</a:t>
            </a:r>
            <a:endParaRPr sz="1200" b="1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endParaRPr sz="75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182880" indent="-142240">
              <a:lnSpc>
                <a:spcPct val="115000"/>
              </a:lnSpc>
              <a:spcBef>
                <a:spcPts val="400"/>
              </a:spcBef>
              <a:buClr>
                <a:srgbClr val="FFFFFF"/>
              </a:buClr>
              <a:buSzPts val="800"/>
              <a:buFont typeface="Source Sans Pro"/>
              <a:buChar char="-"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Recurso 1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182880" indent="-142240">
              <a:lnSpc>
                <a:spcPct val="115000"/>
              </a:lnSpc>
              <a:buClr>
                <a:srgbClr val="FFFFFF"/>
              </a:buClr>
              <a:buSzPts val="800"/>
              <a:buFont typeface="Source Sans Pro"/>
              <a:buChar char="-"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Recurso 2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182880" indent="-142240">
              <a:lnSpc>
                <a:spcPct val="115000"/>
              </a:lnSpc>
              <a:buClr>
                <a:srgbClr val="FFFFFF"/>
              </a:buClr>
              <a:buSzPts val="800"/>
              <a:buFont typeface="Source Sans Pro"/>
              <a:buChar char="-"/>
            </a:pPr>
            <a:r>
              <a:rPr lang="en-US" sz="800" kern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Recurso 3</a:t>
            </a:r>
            <a:endParaRPr sz="8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Font typeface="Arial"/>
              <a:buNone/>
            </a:pPr>
            <a:endParaRPr sz="10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96339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30"/>
          <p:cNvSpPr txBox="1"/>
          <p:nvPr/>
        </p:nvSpPr>
        <p:spPr>
          <a:xfrm flipH="1">
            <a:off x="611691" y="748842"/>
            <a:ext cx="2950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Título</a:t>
            </a:r>
            <a:r>
              <a:rPr lang="en-US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capítulo</a:t>
            </a:r>
            <a:endParaRPr kern="0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" name="Google Shape;132;p30"/>
          <p:cNvSpPr txBox="1"/>
          <p:nvPr/>
        </p:nvSpPr>
        <p:spPr>
          <a:xfrm flipH="1">
            <a:off x="611560" y="1813233"/>
            <a:ext cx="3399300" cy="27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Sanisinaia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salana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atasanit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atileni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bandali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aebesma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hanab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banes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hanal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hans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anuban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banianit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hanili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sanibinaiat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balae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nasil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dani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atasanii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ebetmi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salala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sanhan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hi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duisan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hans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asaiai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sana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danat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husate</a:t>
            </a:r>
            <a:r>
              <a:rPr lang="en-US" sz="1400" kern="0" dirty="0">
                <a:solidFill>
                  <a:srgbClr val="000000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darasuna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rusa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hnesaata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ebetmi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sanhan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his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duisan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hans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asai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sana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nasanabi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banani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anubalari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nihadana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mas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onecan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dulla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eabllanila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dasi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r>
              <a:rPr lang="en-US" sz="1400" kern="0" dirty="0" err="1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benat</a:t>
            </a:r>
            <a:r>
              <a:rPr lang="en-US" sz="1400" kern="0" dirty="0">
                <a:solidFill>
                  <a:srgbClr val="94949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endParaRPr sz="1400" kern="0" dirty="0">
              <a:solidFill>
                <a:srgbClr val="000000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7" name="Google Shape;134;p30"/>
          <p:cNvSpPr txBox="1"/>
          <p:nvPr/>
        </p:nvSpPr>
        <p:spPr>
          <a:xfrm flipH="1">
            <a:off x="611685" y="1491630"/>
            <a:ext cx="2950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rgbClr val="64A83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Subtítulo</a:t>
            </a:r>
            <a:endParaRPr sz="1200" kern="0" dirty="0">
              <a:solidFill>
                <a:srgbClr val="64A83F"/>
              </a:solidFill>
              <a:latin typeface="Source Sans Pro SemiBold"/>
              <a:ea typeface="Source Sans Pro SemiBold"/>
              <a:cs typeface="Source Sans Pro SemiBold"/>
              <a:sym typeface="Source Sans Pro SemiBold"/>
            </a:endParaRPr>
          </a:p>
        </p:txBody>
      </p:sp>
      <p:cxnSp>
        <p:nvCxnSpPr>
          <p:cNvPr id="8" name="Google Shape;135;p30"/>
          <p:cNvCxnSpPr/>
          <p:nvPr/>
        </p:nvCxnSpPr>
        <p:spPr>
          <a:xfrm>
            <a:off x="612835" y="614658"/>
            <a:ext cx="19470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136;p30"/>
          <p:cNvSpPr txBox="1"/>
          <p:nvPr/>
        </p:nvSpPr>
        <p:spPr>
          <a:xfrm>
            <a:off x="612838" y="447955"/>
            <a:ext cx="4482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900" kern="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2.1</a:t>
            </a:r>
            <a:endParaRPr sz="900" kern="0">
              <a:solidFill>
                <a:srgbClr val="D9D9D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0" name="Google Shape;137;p30"/>
          <p:cNvPicPr preferRelativeResize="0"/>
          <p:nvPr/>
        </p:nvPicPr>
        <p:blipFill rotWithShape="1">
          <a:blip r:embed="rId3">
            <a:alphaModFix/>
          </a:blip>
          <a:srcRect l="5123" t="2037" r="33657"/>
          <a:stretch/>
        </p:blipFill>
        <p:spPr>
          <a:xfrm>
            <a:off x="4694210" y="410352"/>
            <a:ext cx="3886200" cy="414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38;p30"/>
          <p:cNvSpPr txBox="1">
            <a:spLocks/>
          </p:cNvSpPr>
          <p:nvPr/>
        </p:nvSpPr>
        <p:spPr>
          <a:xfrm>
            <a:off x="8597604" y="4710202"/>
            <a:ext cx="510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800" b="0" i="0" u="none" strike="noStrike" cap="none">
                <a:solidFill>
                  <a:srgbClr val="B7B7B7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B7B7B7"/>
                </a:solidFill>
                <a:effectLst/>
                <a:uLnTx/>
                <a:uFillTx/>
                <a:latin typeface="Source Sans Pro"/>
                <a:ea typeface="Source Sans Pro"/>
                <a:sym typeface="Source Sans Pr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B7B7B7"/>
              </a:solidFill>
              <a:effectLst/>
              <a:uLnTx/>
              <a:uFillTx/>
              <a:latin typeface="Source Sans Pro"/>
              <a:ea typeface="Source Sans Pro"/>
              <a:sym typeface="Source Sans Pro"/>
            </a:endParaRPr>
          </a:p>
        </p:txBody>
      </p:sp>
      <p:sp>
        <p:nvSpPr>
          <p:cNvPr id="12" name="Google Shape;139;p30"/>
          <p:cNvSpPr txBox="1"/>
          <p:nvPr/>
        </p:nvSpPr>
        <p:spPr>
          <a:xfrm rot="16200000">
            <a:off x="7733110" y="2381902"/>
            <a:ext cx="23529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800" kern="0">
                <a:solidFill>
                  <a:srgbClr val="64A83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Nombre de la sección</a:t>
            </a:r>
            <a:endParaRPr sz="800" u="sng" kern="0">
              <a:solidFill>
                <a:srgbClr val="64A83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285701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77;p40"/>
          <p:cNvSpPr/>
          <p:nvPr/>
        </p:nvSpPr>
        <p:spPr>
          <a:xfrm>
            <a:off x="894492" y="1851670"/>
            <a:ext cx="54057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Ejemplo</a:t>
            </a:r>
            <a:r>
              <a:rPr lang="en-US" sz="3200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</a:t>
            </a:r>
            <a:endParaRPr sz="32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>
              <a:lnSpc>
                <a:spcPct val="8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 err="1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portadilla</a:t>
            </a:r>
            <a:r>
              <a:rPr lang="en-US" sz="3200" b="1" kern="0" dirty="0">
                <a:solidFill>
                  <a:srgbClr val="2B2B2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interior 1 </a:t>
            </a:r>
            <a:endParaRPr sz="3200" b="1" kern="0" dirty="0">
              <a:solidFill>
                <a:srgbClr val="2B2B2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Google Shape;278;p40"/>
          <p:cNvSpPr/>
          <p:nvPr/>
        </p:nvSpPr>
        <p:spPr>
          <a:xfrm>
            <a:off x="894485" y="2763654"/>
            <a:ext cx="25239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110000"/>
              </a:lnSpc>
              <a:buClr>
                <a:srgbClr val="000000"/>
              </a:buClr>
              <a:buFont typeface="Arial"/>
              <a:buNone/>
            </a:pPr>
            <a:r>
              <a:rPr lang="en-US" sz="11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Lorem ipsum dolor sit </a:t>
            </a:r>
            <a:r>
              <a:rPr lang="en-US" sz="11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amet</a:t>
            </a:r>
            <a:r>
              <a:rPr lang="en-US" sz="11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lacus </a:t>
            </a:r>
            <a:r>
              <a:rPr lang="en-US" sz="11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nulla</a:t>
            </a:r>
            <a:r>
              <a:rPr lang="en-US" sz="11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ac </a:t>
            </a:r>
            <a:r>
              <a:rPr lang="en-US" sz="11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netus</a:t>
            </a:r>
            <a:r>
              <a:rPr lang="en-US" sz="11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nibh</a:t>
            </a:r>
            <a:r>
              <a:rPr lang="en-US" sz="1100" kern="0" dirty="0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kern="0" dirty="0" err="1">
                <a:solidFill>
                  <a:srgbClr val="64A8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aliquet</a:t>
            </a:r>
            <a:r>
              <a:rPr lang="en-US" sz="1100" kern="0" dirty="0">
                <a:solidFill>
                  <a:srgbClr val="64A83F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100" kern="0" dirty="0">
              <a:solidFill>
                <a:srgbClr val="64A8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0120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75" y="843558"/>
            <a:ext cx="3386293" cy="11521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79662"/>
            <a:ext cx="2934826" cy="248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4801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o Presentación corporativ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Presentación corporativa</Template>
  <TotalTime>112</TotalTime>
  <Words>239</Words>
  <Application>Microsoft Office PowerPoint</Application>
  <PresentationFormat>Presentación en pantalla (16:9)</PresentationFormat>
  <Paragraphs>48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Arial</vt:lpstr>
      <vt:lpstr>Calibri</vt:lpstr>
      <vt:lpstr>Source Code Pro</vt:lpstr>
      <vt:lpstr>Source Sans Pro</vt:lpstr>
      <vt:lpstr>Source Sans Pro Light</vt:lpstr>
      <vt:lpstr>Source Sans Pro SemiBold</vt:lpstr>
      <vt:lpstr>Source Sans Pro SemiBold</vt:lpstr>
      <vt:lpstr>Verdana</vt:lpstr>
      <vt:lpstr>Modelo Presentación corporativa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Comunicacion</dc:creator>
  <cp:lastModifiedBy>Villegas Tripiana, Irene</cp:lastModifiedBy>
  <cp:revision>9</cp:revision>
  <dcterms:created xsi:type="dcterms:W3CDTF">2022-01-05T08:50:23Z</dcterms:created>
  <dcterms:modified xsi:type="dcterms:W3CDTF">2026-10-07T08:08:05Z</dcterms:modified>
</cp:coreProperties>
</file>